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8BF51-6F3C-4F88-A552-4FAF78C8C09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5AD8CA8-1F85-48A5-A22F-CA463C71B04F}">
      <dgm:prSet phldrT="[Texte]" custT="1"/>
      <dgm:spPr/>
      <dgm:t>
        <a:bodyPr/>
        <a:lstStyle/>
        <a:p>
          <a:r>
            <a:rPr lang="fr-FR" sz="1400" dirty="0" smtClean="0"/>
            <a:t>Scolarisation d’orphelins</a:t>
          </a:r>
          <a:endParaRPr lang="fr-FR" sz="1400" dirty="0"/>
        </a:p>
      </dgm:t>
    </dgm:pt>
    <dgm:pt modelId="{ECC5218E-5C97-46BF-8B3B-B4DCD67C14F0}" type="parTrans" cxnId="{F11AF8DE-FFE3-40A9-B7ED-94CCB8F7A310}">
      <dgm:prSet/>
      <dgm:spPr/>
      <dgm:t>
        <a:bodyPr/>
        <a:lstStyle/>
        <a:p>
          <a:endParaRPr lang="fr-FR"/>
        </a:p>
      </dgm:t>
    </dgm:pt>
    <dgm:pt modelId="{77CB01AD-D8A6-45EB-A319-72776BBEF584}" type="sibTrans" cxnId="{F11AF8DE-FFE3-40A9-B7ED-94CCB8F7A310}">
      <dgm:prSet/>
      <dgm:spPr/>
      <dgm:t>
        <a:bodyPr/>
        <a:lstStyle/>
        <a:p>
          <a:endParaRPr lang="fr-FR"/>
        </a:p>
      </dgm:t>
    </dgm:pt>
    <dgm:pt modelId="{717109DF-170F-4293-B8AF-48F605CAD04F}">
      <dgm:prSet phldrT="[Texte]" custT="1"/>
      <dgm:spPr/>
      <dgm:t>
        <a:bodyPr/>
        <a:lstStyle/>
        <a:p>
          <a:r>
            <a:rPr lang="fr-FR" sz="1400" dirty="0" smtClean="0"/>
            <a:t>Journée de partage</a:t>
          </a:r>
          <a:endParaRPr lang="fr-FR" sz="1400" dirty="0"/>
        </a:p>
      </dgm:t>
    </dgm:pt>
    <dgm:pt modelId="{DC708811-4715-45AB-90C0-5B8C5A39E591}" type="parTrans" cxnId="{A870C455-4D26-40C8-B7F3-192689C6B1A9}">
      <dgm:prSet/>
      <dgm:spPr/>
      <dgm:t>
        <a:bodyPr/>
        <a:lstStyle/>
        <a:p>
          <a:endParaRPr lang="fr-FR"/>
        </a:p>
      </dgm:t>
    </dgm:pt>
    <dgm:pt modelId="{41089E65-C5AC-4C8A-A483-0FDE4E0ED05D}" type="sibTrans" cxnId="{A870C455-4D26-40C8-B7F3-192689C6B1A9}">
      <dgm:prSet/>
      <dgm:spPr/>
      <dgm:t>
        <a:bodyPr/>
        <a:lstStyle/>
        <a:p>
          <a:endParaRPr lang="fr-FR"/>
        </a:p>
      </dgm:t>
    </dgm:pt>
    <dgm:pt modelId="{1CF46E34-E733-4A10-84EB-FB1F842E56A9}">
      <dgm:prSet phldrT="[Texte]" custT="1"/>
      <dgm:spPr/>
      <dgm:t>
        <a:bodyPr/>
        <a:lstStyle/>
        <a:p>
          <a:r>
            <a:rPr lang="fr-FR" sz="1400" dirty="0" smtClean="0"/>
            <a:t>Activités sportives…</a:t>
          </a:r>
          <a:endParaRPr lang="fr-FR" sz="1400" dirty="0"/>
        </a:p>
      </dgm:t>
    </dgm:pt>
    <dgm:pt modelId="{1AFD1952-A49E-468A-9EE0-BF4AF3474C53}" type="parTrans" cxnId="{81C7F923-3F25-45CA-9A84-89D3191D1D2B}">
      <dgm:prSet/>
      <dgm:spPr/>
      <dgm:t>
        <a:bodyPr/>
        <a:lstStyle/>
        <a:p>
          <a:endParaRPr lang="fr-FR"/>
        </a:p>
      </dgm:t>
    </dgm:pt>
    <dgm:pt modelId="{EB4034C6-91A7-4FEB-9C53-04A7D361D805}" type="sibTrans" cxnId="{81C7F923-3F25-45CA-9A84-89D3191D1D2B}">
      <dgm:prSet/>
      <dgm:spPr/>
      <dgm:t>
        <a:bodyPr/>
        <a:lstStyle/>
        <a:p>
          <a:endParaRPr lang="fr-FR"/>
        </a:p>
      </dgm:t>
    </dgm:pt>
    <dgm:pt modelId="{6F7E7D96-501D-4192-9F4F-84E141B3F357}">
      <dgm:prSet phldrT="[Texte]" custT="1"/>
      <dgm:spPr/>
      <dgm:t>
        <a:bodyPr/>
        <a:lstStyle/>
        <a:p>
          <a:r>
            <a:rPr lang="fr-FR" sz="1400" dirty="0" smtClean="0"/>
            <a:t>Conférences débats</a:t>
          </a:r>
          <a:endParaRPr lang="fr-FR" sz="1400" dirty="0"/>
        </a:p>
      </dgm:t>
    </dgm:pt>
    <dgm:pt modelId="{C64A319F-E85F-46A2-9F83-C70BC456A4E9}" type="parTrans" cxnId="{3C76DEB1-D03E-4437-B69F-F5968DD47863}">
      <dgm:prSet/>
      <dgm:spPr/>
      <dgm:t>
        <a:bodyPr/>
        <a:lstStyle/>
        <a:p>
          <a:endParaRPr lang="fr-FR"/>
        </a:p>
      </dgm:t>
    </dgm:pt>
    <dgm:pt modelId="{38710554-5003-4DA9-9D5E-1B98A02B49D1}" type="sibTrans" cxnId="{3C76DEB1-D03E-4437-B69F-F5968DD47863}">
      <dgm:prSet/>
      <dgm:spPr/>
      <dgm:t>
        <a:bodyPr/>
        <a:lstStyle/>
        <a:p>
          <a:endParaRPr lang="fr-FR"/>
        </a:p>
      </dgm:t>
    </dgm:pt>
    <dgm:pt modelId="{15C2D5FD-D84B-4CC4-BEEC-9F6A0B8E0CE8}">
      <dgm:prSet phldrT="[Texte]" custT="1"/>
      <dgm:spPr/>
      <dgm:t>
        <a:bodyPr/>
        <a:lstStyle/>
        <a:p>
          <a:r>
            <a:rPr lang="fr-FR" sz="1400" dirty="0" smtClean="0"/>
            <a:t>Arbres de noël </a:t>
          </a:r>
          <a:endParaRPr lang="fr-FR" sz="1400" dirty="0"/>
        </a:p>
      </dgm:t>
    </dgm:pt>
    <dgm:pt modelId="{CA31F3B4-78F4-4DB3-BB74-D09B561642F0}" type="parTrans" cxnId="{4A0E20F7-74B5-4D1C-A6E8-B0E923667A13}">
      <dgm:prSet/>
      <dgm:spPr/>
      <dgm:t>
        <a:bodyPr/>
        <a:lstStyle/>
        <a:p>
          <a:endParaRPr lang="fr-FR"/>
        </a:p>
      </dgm:t>
    </dgm:pt>
    <dgm:pt modelId="{05E6945B-49C5-4524-89A8-6FF75C42C980}" type="sibTrans" cxnId="{4A0E20F7-74B5-4D1C-A6E8-B0E923667A13}">
      <dgm:prSet/>
      <dgm:spPr/>
      <dgm:t>
        <a:bodyPr/>
        <a:lstStyle/>
        <a:p>
          <a:endParaRPr lang="fr-FR"/>
        </a:p>
      </dgm:t>
    </dgm:pt>
    <dgm:pt modelId="{64833C72-1327-4FB8-A349-1602CD0A6B3C}" type="pres">
      <dgm:prSet presAssocID="{19C8BF51-6F3C-4F88-A552-4FAF78C8C093}" presName="cycle" presStyleCnt="0">
        <dgm:presLayoutVars>
          <dgm:dir/>
          <dgm:resizeHandles val="exact"/>
        </dgm:presLayoutVars>
      </dgm:prSet>
      <dgm:spPr/>
    </dgm:pt>
    <dgm:pt modelId="{6F783DF2-E680-4EEB-A64D-C48221CD55C6}" type="pres">
      <dgm:prSet presAssocID="{A5AD8CA8-1F85-48A5-A22F-CA463C71B0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CE0F97-04BF-48E9-9FF3-048C6C7DBDF9}" type="pres">
      <dgm:prSet presAssocID="{A5AD8CA8-1F85-48A5-A22F-CA463C71B04F}" presName="spNode" presStyleCnt="0"/>
      <dgm:spPr/>
    </dgm:pt>
    <dgm:pt modelId="{3DEC6759-06A5-4A97-8A4D-171FF9CCC4CC}" type="pres">
      <dgm:prSet presAssocID="{77CB01AD-D8A6-45EB-A319-72776BBEF584}" presName="sibTrans" presStyleLbl="sibTrans1D1" presStyleIdx="0" presStyleCnt="5"/>
      <dgm:spPr/>
    </dgm:pt>
    <dgm:pt modelId="{DA28764B-A50D-48E6-97F7-1A115736D01E}" type="pres">
      <dgm:prSet presAssocID="{717109DF-170F-4293-B8AF-48F605CAD0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F301E7-ED68-4539-8DF1-7B1A01F824E5}" type="pres">
      <dgm:prSet presAssocID="{717109DF-170F-4293-B8AF-48F605CAD04F}" presName="spNode" presStyleCnt="0"/>
      <dgm:spPr/>
    </dgm:pt>
    <dgm:pt modelId="{7CD78C7E-7B91-4275-97CA-89ECA0774CCF}" type="pres">
      <dgm:prSet presAssocID="{41089E65-C5AC-4C8A-A483-0FDE4E0ED05D}" presName="sibTrans" presStyleLbl="sibTrans1D1" presStyleIdx="1" presStyleCnt="5"/>
      <dgm:spPr/>
    </dgm:pt>
    <dgm:pt modelId="{16C72CC3-977C-4D88-99B0-F1F7FAC7706D}" type="pres">
      <dgm:prSet presAssocID="{1CF46E34-E733-4A10-84EB-FB1F842E56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9BF695-E055-4F77-BFF4-0F6201BDFA56}" type="pres">
      <dgm:prSet presAssocID="{1CF46E34-E733-4A10-84EB-FB1F842E56A9}" presName="spNode" presStyleCnt="0"/>
      <dgm:spPr/>
    </dgm:pt>
    <dgm:pt modelId="{86779242-2079-4B20-B2EE-4A48EBFB2244}" type="pres">
      <dgm:prSet presAssocID="{EB4034C6-91A7-4FEB-9C53-04A7D361D805}" presName="sibTrans" presStyleLbl="sibTrans1D1" presStyleIdx="2" presStyleCnt="5"/>
      <dgm:spPr/>
    </dgm:pt>
    <dgm:pt modelId="{C141648F-7840-4468-9A69-0F9B629ADC19}" type="pres">
      <dgm:prSet presAssocID="{6F7E7D96-501D-4192-9F4F-84E141B3F357}" presName="node" presStyleLbl="node1" presStyleIdx="3" presStyleCnt="5">
        <dgm:presLayoutVars>
          <dgm:bulletEnabled val="1"/>
        </dgm:presLayoutVars>
      </dgm:prSet>
      <dgm:spPr/>
    </dgm:pt>
    <dgm:pt modelId="{C384180D-202C-4420-82AE-F0AB37509E2A}" type="pres">
      <dgm:prSet presAssocID="{6F7E7D96-501D-4192-9F4F-84E141B3F357}" presName="spNode" presStyleCnt="0"/>
      <dgm:spPr/>
    </dgm:pt>
    <dgm:pt modelId="{15DAF0D1-309F-4656-8958-42463BAA3D18}" type="pres">
      <dgm:prSet presAssocID="{38710554-5003-4DA9-9D5E-1B98A02B49D1}" presName="sibTrans" presStyleLbl="sibTrans1D1" presStyleIdx="3" presStyleCnt="5"/>
      <dgm:spPr/>
    </dgm:pt>
    <dgm:pt modelId="{560A6013-9773-4EBA-A6F6-C30206D06552}" type="pres">
      <dgm:prSet presAssocID="{15C2D5FD-D84B-4CC4-BEEC-9F6A0B8E0C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7B6A75-24DA-4077-A0F0-7032E00F3874}" type="pres">
      <dgm:prSet presAssocID="{15C2D5FD-D84B-4CC4-BEEC-9F6A0B8E0CE8}" presName="spNode" presStyleCnt="0"/>
      <dgm:spPr/>
    </dgm:pt>
    <dgm:pt modelId="{9C0DB53E-B980-42E9-A882-2D85D570872A}" type="pres">
      <dgm:prSet presAssocID="{05E6945B-49C5-4524-89A8-6FF75C42C980}" presName="sibTrans" presStyleLbl="sibTrans1D1" presStyleIdx="4" presStyleCnt="5"/>
      <dgm:spPr/>
    </dgm:pt>
  </dgm:ptLst>
  <dgm:cxnLst>
    <dgm:cxn modelId="{A870C455-4D26-40C8-B7F3-192689C6B1A9}" srcId="{19C8BF51-6F3C-4F88-A552-4FAF78C8C093}" destId="{717109DF-170F-4293-B8AF-48F605CAD04F}" srcOrd="1" destOrd="0" parTransId="{DC708811-4715-45AB-90C0-5B8C5A39E591}" sibTransId="{41089E65-C5AC-4C8A-A483-0FDE4E0ED05D}"/>
    <dgm:cxn modelId="{F11AF8DE-FFE3-40A9-B7ED-94CCB8F7A310}" srcId="{19C8BF51-6F3C-4F88-A552-4FAF78C8C093}" destId="{A5AD8CA8-1F85-48A5-A22F-CA463C71B04F}" srcOrd="0" destOrd="0" parTransId="{ECC5218E-5C97-46BF-8B3B-B4DCD67C14F0}" sibTransId="{77CB01AD-D8A6-45EB-A319-72776BBEF584}"/>
    <dgm:cxn modelId="{FD748EE1-A795-4870-8DFB-04B39C91D626}" type="presOf" srcId="{05E6945B-49C5-4524-89A8-6FF75C42C980}" destId="{9C0DB53E-B980-42E9-A882-2D85D570872A}" srcOrd="0" destOrd="0" presId="urn:microsoft.com/office/officeart/2005/8/layout/cycle6"/>
    <dgm:cxn modelId="{DB23BFA4-9978-4BD8-BA08-7EF8FB037B0B}" type="presOf" srcId="{38710554-5003-4DA9-9D5E-1B98A02B49D1}" destId="{15DAF0D1-309F-4656-8958-42463BAA3D18}" srcOrd="0" destOrd="0" presId="urn:microsoft.com/office/officeart/2005/8/layout/cycle6"/>
    <dgm:cxn modelId="{5B4F48EB-3D6B-439C-84C5-49A89B78FB37}" type="presOf" srcId="{717109DF-170F-4293-B8AF-48F605CAD04F}" destId="{DA28764B-A50D-48E6-97F7-1A115736D01E}" srcOrd="0" destOrd="0" presId="urn:microsoft.com/office/officeart/2005/8/layout/cycle6"/>
    <dgm:cxn modelId="{3C76DEB1-D03E-4437-B69F-F5968DD47863}" srcId="{19C8BF51-6F3C-4F88-A552-4FAF78C8C093}" destId="{6F7E7D96-501D-4192-9F4F-84E141B3F357}" srcOrd="3" destOrd="0" parTransId="{C64A319F-E85F-46A2-9F83-C70BC456A4E9}" sibTransId="{38710554-5003-4DA9-9D5E-1B98A02B49D1}"/>
    <dgm:cxn modelId="{DEB4E09B-7497-4689-90A0-7D63FBC70E65}" type="presOf" srcId="{A5AD8CA8-1F85-48A5-A22F-CA463C71B04F}" destId="{6F783DF2-E680-4EEB-A64D-C48221CD55C6}" srcOrd="0" destOrd="0" presId="urn:microsoft.com/office/officeart/2005/8/layout/cycle6"/>
    <dgm:cxn modelId="{E74464A9-E844-4F8C-95F1-E92004D14EF3}" type="presOf" srcId="{1CF46E34-E733-4A10-84EB-FB1F842E56A9}" destId="{16C72CC3-977C-4D88-99B0-F1F7FAC7706D}" srcOrd="0" destOrd="0" presId="urn:microsoft.com/office/officeart/2005/8/layout/cycle6"/>
    <dgm:cxn modelId="{7106292D-78DC-424F-8BE7-92D084BC2A31}" type="presOf" srcId="{41089E65-C5AC-4C8A-A483-0FDE4E0ED05D}" destId="{7CD78C7E-7B91-4275-97CA-89ECA0774CCF}" srcOrd="0" destOrd="0" presId="urn:microsoft.com/office/officeart/2005/8/layout/cycle6"/>
    <dgm:cxn modelId="{FA79E23E-F658-4821-A248-4A213A4C408A}" type="presOf" srcId="{6F7E7D96-501D-4192-9F4F-84E141B3F357}" destId="{C141648F-7840-4468-9A69-0F9B629ADC19}" srcOrd="0" destOrd="0" presId="urn:microsoft.com/office/officeart/2005/8/layout/cycle6"/>
    <dgm:cxn modelId="{4437B216-62A3-44D1-8CC3-B48773A9D945}" type="presOf" srcId="{15C2D5FD-D84B-4CC4-BEEC-9F6A0B8E0CE8}" destId="{560A6013-9773-4EBA-A6F6-C30206D06552}" srcOrd="0" destOrd="0" presId="urn:microsoft.com/office/officeart/2005/8/layout/cycle6"/>
    <dgm:cxn modelId="{81C7F923-3F25-45CA-9A84-89D3191D1D2B}" srcId="{19C8BF51-6F3C-4F88-A552-4FAF78C8C093}" destId="{1CF46E34-E733-4A10-84EB-FB1F842E56A9}" srcOrd="2" destOrd="0" parTransId="{1AFD1952-A49E-468A-9EE0-BF4AF3474C53}" sibTransId="{EB4034C6-91A7-4FEB-9C53-04A7D361D805}"/>
    <dgm:cxn modelId="{4A0E20F7-74B5-4D1C-A6E8-B0E923667A13}" srcId="{19C8BF51-6F3C-4F88-A552-4FAF78C8C093}" destId="{15C2D5FD-D84B-4CC4-BEEC-9F6A0B8E0CE8}" srcOrd="4" destOrd="0" parTransId="{CA31F3B4-78F4-4DB3-BB74-D09B561642F0}" sibTransId="{05E6945B-49C5-4524-89A8-6FF75C42C980}"/>
    <dgm:cxn modelId="{56E9D88A-0950-48E4-AC30-5ADA559831BB}" type="presOf" srcId="{EB4034C6-91A7-4FEB-9C53-04A7D361D805}" destId="{86779242-2079-4B20-B2EE-4A48EBFB2244}" srcOrd="0" destOrd="0" presId="urn:microsoft.com/office/officeart/2005/8/layout/cycle6"/>
    <dgm:cxn modelId="{7DC15EF2-30B2-4FA7-A77B-A94BD6D77B8B}" type="presOf" srcId="{77CB01AD-D8A6-45EB-A319-72776BBEF584}" destId="{3DEC6759-06A5-4A97-8A4D-171FF9CCC4CC}" srcOrd="0" destOrd="0" presId="urn:microsoft.com/office/officeart/2005/8/layout/cycle6"/>
    <dgm:cxn modelId="{0F7F9071-8457-4933-BBC1-B08A2134F053}" type="presOf" srcId="{19C8BF51-6F3C-4F88-A552-4FAF78C8C093}" destId="{64833C72-1327-4FB8-A349-1602CD0A6B3C}" srcOrd="0" destOrd="0" presId="urn:microsoft.com/office/officeart/2005/8/layout/cycle6"/>
    <dgm:cxn modelId="{1672566C-C501-4303-86A5-28CF752E369F}" type="presParOf" srcId="{64833C72-1327-4FB8-A349-1602CD0A6B3C}" destId="{6F783DF2-E680-4EEB-A64D-C48221CD55C6}" srcOrd="0" destOrd="0" presId="urn:microsoft.com/office/officeart/2005/8/layout/cycle6"/>
    <dgm:cxn modelId="{E94548B2-7A4D-4D72-B3C1-876EB3FC740C}" type="presParOf" srcId="{64833C72-1327-4FB8-A349-1602CD0A6B3C}" destId="{97CE0F97-04BF-48E9-9FF3-048C6C7DBDF9}" srcOrd="1" destOrd="0" presId="urn:microsoft.com/office/officeart/2005/8/layout/cycle6"/>
    <dgm:cxn modelId="{FBE540F0-A88D-4916-AD7C-569E0E6AE264}" type="presParOf" srcId="{64833C72-1327-4FB8-A349-1602CD0A6B3C}" destId="{3DEC6759-06A5-4A97-8A4D-171FF9CCC4CC}" srcOrd="2" destOrd="0" presId="urn:microsoft.com/office/officeart/2005/8/layout/cycle6"/>
    <dgm:cxn modelId="{2CB16F42-207B-4B5F-94FF-C01ED19C7CED}" type="presParOf" srcId="{64833C72-1327-4FB8-A349-1602CD0A6B3C}" destId="{DA28764B-A50D-48E6-97F7-1A115736D01E}" srcOrd="3" destOrd="0" presId="urn:microsoft.com/office/officeart/2005/8/layout/cycle6"/>
    <dgm:cxn modelId="{986AB4C0-A4C8-4387-8DB5-28A145FB27F9}" type="presParOf" srcId="{64833C72-1327-4FB8-A349-1602CD0A6B3C}" destId="{AEF301E7-ED68-4539-8DF1-7B1A01F824E5}" srcOrd="4" destOrd="0" presId="urn:microsoft.com/office/officeart/2005/8/layout/cycle6"/>
    <dgm:cxn modelId="{F71D1439-E530-4F07-B72D-47D9A41D3CAA}" type="presParOf" srcId="{64833C72-1327-4FB8-A349-1602CD0A6B3C}" destId="{7CD78C7E-7B91-4275-97CA-89ECA0774CCF}" srcOrd="5" destOrd="0" presId="urn:microsoft.com/office/officeart/2005/8/layout/cycle6"/>
    <dgm:cxn modelId="{58159FC4-8E57-4157-B61B-A0DAD84CC349}" type="presParOf" srcId="{64833C72-1327-4FB8-A349-1602CD0A6B3C}" destId="{16C72CC3-977C-4D88-99B0-F1F7FAC7706D}" srcOrd="6" destOrd="0" presId="urn:microsoft.com/office/officeart/2005/8/layout/cycle6"/>
    <dgm:cxn modelId="{1904EAAF-EB79-4A90-BA26-D193F30ED1ED}" type="presParOf" srcId="{64833C72-1327-4FB8-A349-1602CD0A6B3C}" destId="{179BF695-E055-4F77-BFF4-0F6201BDFA56}" srcOrd="7" destOrd="0" presId="urn:microsoft.com/office/officeart/2005/8/layout/cycle6"/>
    <dgm:cxn modelId="{C35D87EF-58FA-408A-9967-195A8FFE6344}" type="presParOf" srcId="{64833C72-1327-4FB8-A349-1602CD0A6B3C}" destId="{86779242-2079-4B20-B2EE-4A48EBFB2244}" srcOrd="8" destOrd="0" presId="urn:microsoft.com/office/officeart/2005/8/layout/cycle6"/>
    <dgm:cxn modelId="{907102CC-688F-4191-960F-E289C5FBE700}" type="presParOf" srcId="{64833C72-1327-4FB8-A349-1602CD0A6B3C}" destId="{C141648F-7840-4468-9A69-0F9B629ADC19}" srcOrd="9" destOrd="0" presId="urn:microsoft.com/office/officeart/2005/8/layout/cycle6"/>
    <dgm:cxn modelId="{9258B01B-E052-4EA1-84BE-2670981877F0}" type="presParOf" srcId="{64833C72-1327-4FB8-A349-1602CD0A6B3C}" destId="{C384180D-202C-4420-82AE-F0AB37509E2A}" srcOrd="10" destOrd="0" presId="urn:microsoft.com/office/officeart/2005/8/layout/cycle6"/>
    <dgm:cxn modelId="{02CC4E6C-0866-448C-B14B-810197001C3F}" type="presParOf" srcId="{64833C72-1327-4FB8-A349-1602CD0A6B3C}" destId="{15DAF0D1-309F-4656-8958-42463BAA3D18}" srcOrd="11" destOrd="0" presId="urn:microsoft.com/office/officeart/2005/8/layout/cycle6"/>
    <dgm:cxn modelId="{FC0E50FD-81ED-4F01-A4EB-D99147302063}" type="presParOf" srcId="{64833C72-1327-4FB8-A349-1602CD0A6B3C}" destId="{560A6013-9773-4EBA-A6F6-C30206D06552}" srcOrd="12" destOrd="0" presId="urn:microsoft.com/office/officeart/2005/8/layout/cycle6"/>
    <dgm:cxn modelId="{AA853BCE-6B57-4A1E-82A5-37A81097C638}" type="presParOf" srcId="{64833C72-1327-4FB8-A349-1602CD0A6B3C}" destId="{0A7B6A75-24DA-4077-A0F0-7032E00F3874}" srcOrd="13" destOrd="0" presId="urn:microsoft.com/office/officeart/2005/8/layout/cycle6"/>
    <dgm:cxn modelId="{5DB30D4A-0D5C-470D-A0B2-E8128CC19AEB}" type="presParOf" srcId="{64833C72-1327-4FB8-A349-1602CD0A6B3C}" destId="{9C0DB53E-B980-42E9-A882-2D85D570872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A8B290-0683-4F23-BC44-BB5ED53B83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2178F6-269C-43D8-9FCE-1AAB1C1523B6}">
      <dgm:prSet phldrT="[Texte]" custT="1"/>
      <dgm:spPr/>
      <dgm:t>
        <a:bodyPr/>
        <a:lstStyle/>
        <a:p>
          <a:r>
            <a:rPr lang="fr-FR" sz="1400" dirty="0" smtClean="0">
              <a:latin typeface="Calibri" panose="020F0502020204030204" pitchFamily="34" charset="0"/>
            </a:rPr>
            <a:t>Réaliser nos projets sur le long terme</a:t>
          </a:r>
          <a:endParaRPr lang="fr-FR" sz="1400" dirty="0">
            <a:latin typeface="Calibri" panose="020F0502020204030204" pitchFamily="34" charset="0"/>
          </a:endParaRPr>
        </a:p>
      </dgm:t>
    </dgm:pt>
    <dgm:pt modelId="{1212E7A1-C3BF-4A9E-AF05-9716CC66DE1A}" type="parTrans" cxnId="{8BD77224-5F3C-4FD0-8E00-BC286C7D6F47}">
      <dgm:prSet/>
      <dgm:spPr/>
      <dgm:t>
        <a:bodyPr/>
        <a:lstStyle/>
        <a:p>
          <a:endParaRPr lang="fr-FR"/>
        </a:p>
      </dgm:t>
    </dgm:pt>
    <dgm:pt modelId="{B151D3D5-E5E5-4FD5-880D-10A587AEFE94}" type="sibTrans" cxnId="{8BD77224-5F3C-4FD0-8E00-BC286C7D6F47}">
      <dgm:prSet/>
      <dgm:spPr/>
      <dgm:t>
        <a:bodyPr/>
        <a:lstStyle/>
        <a:p>
          <a:endParaRPr lang="fr-FR"/>
        </a:p>
      </dgm:t>
    </dgm:pt>
    <dgm:pt modelId="{02588EA1-05D8-401F-A6D0-D1074BD60F1F}">
      <dgm:prSet phldrT="[Texte]" custT="1"/>
      <dgm:spPr/>
      <dgm:t>
        <a:bodyPr/>
        <a:lstStyle/>
        <a:p>
          <a:r>
            <a:rPr lang="fr-FR" sz="1400" dirty="0" smtClean="0">
              <a:latin typeface="Calibri" panose="020F0502020204030204" pitchFamily="34" charset="0"/>
            </a:rPr>
            <a:t>Apporter des solutions durables aux nombreux problèmes des démunis</a:t>
          </a:r>
          <a:endParaRPr lang="fr-FR" sz="1400" dirty="0">
            <a:latin typeface="Calibri" panose="020F0502020204030204" pitchFamily="34" charset="0"/>
          </a:endParaRPr>
        </a:p>
      </dgm:t>
    </dgm:pt>
    <dgm:pt modelId="{1016B6B2-C1F8-4BD3-AE0E-FC9FFA0CDD3C}" type="parTrans" cxnId="{0BAAFBE3-B967-418C-A12C-A5B0852C142A}">
      <dgm:prSet/>
      <dgm:spPr/>
      <dgm:t>
        <a:bodyPr/>
        <a:lstStyle/>
        <a:p>
          <a:endParaRPr lang="fr-FR"/>
        </a:p>
      </dgm:t>
    </dgm:pt>
    <dgm:pt modelId="{64916471-FE9B-4DAF-BC52-1CEDC275977C}" type="sibTrans" cxnId="{0BAAFBE3-B967-418C-A12C-A5B0852C142A}">
      <dgm:prSet/>
      <dgm:spPr/>
      <dgm:t>
        <a:bodyPr/>
        <a:lstStyle/>
        <a:p>
          <a:endParaRPr lang="fr-FR"/>
        </a:p>
      </dgm:t>
    </dgm:pt>
    <dgm:pt modelId="{72155BE5-BF93-4DBF-A00F-A711E713B0FB}">
      <dgm:prSet phldrT="[Texte]" custT="1"/>
      <dgm:spPr/>
      <dgm:t>
        <a:bodyPr/>
        <a:lstStyle/>
        <a:p>
          <a:r>
            <a:rPr lang="fr-FR" sz="1400" dirty="0" smtClean="0">
              <a:latin typeface="Calibri" panose="020F0502020204030204" pitchFamily="34" charset="0"/>
            </a:rPr>
            <a:t>Assurer le suivi évaluation de chaque projet</a:t>
          </a:r>
          <a:endParaRPr lang="fr-FR" sz="1400" dirty="0">
            <a:latin typeface="Calibri" panose="020F0502020204030204" pitchFamily="34" charset="0"/>
          </a:endParaRPr>
        </a:p>
      </dgm:t>
    </dgm:pt>
    <dgm:pt modelId="{D4D4FF90-0E91-47CC-9C2F-024102C97DF9}" type="parTrans" cxnId="{E4696829-9888-4D6D-AF87-220B008F4845}">
      <dgm:prSet/>
      <dgm:spPr/>
      <dgm:t>
        <a:bodyPr/>
        <a:lstStyle/>
        <a:p>
          <a:endParaRPr lang="fr-FR"/>
        </a:p>
      </dgm:t>
    </dgm:pt>
    <dgm:pt modelId="{8EEC7AF5-824B-4FF1-8485-C3C0C5A1EFCE}" type="sibTrans" cxnId="{E4696829-9888-4D6D-AF87-220B008F4845}">
      <dgm:prSet/>
      <dgm:spPr/>
      <dgm:t>
        <a:bodyPr/>
        <a:lstStyle/>
        <a:p>
          <a:endParaRPr lang="fr-FR"/>
        </a:p>
      </dgm:t>
    </dgm:pt>
    <dgm:pt modelId="{48B27419-7EC9-40AE-88B9-09F19B415EEB}" type="pres">
      <dgm:prSet presAssocID="{73A8B290-0683-4F23-BC44-BB5ED53B8305}" presName="linear" presStyleCnt="0">
        <dgm:presLayoutVars>
          <dgm:dir/>
          <dgm:animLvl val="lvl"/>
          <dgm:resizeHandles val="exact"/>
        </dgm:presLayoutVars>
      </dgm:prSet>
      <dgm:spPr/>
    </dgm:pt>
    <dgm:pt modelId="{C0D83342-731E-44E4-ADB3-E56DA3B8553F}" type="pres">
      <dgm:prSet presAssocID="{272178F6-269C-43D8-9FCE-1AAB1C1523B6}" presName="parentLin" presStyleCnt="0"/>
      <dgm:spPr/>
    </dgm:pt>
    <dgm:pt modelId="{7B82CF6D-42E9-425F-A852-AFE653E74A16}" type="pres">
      <dgm:prSet presAssocID="{272178F6-269C-43D8-9FCE-1AAB1C1523B6}" presName="parentLeftMargin" presStyleLbl="node1" presStyleIdx="0" presStyleCnt="3"/>
      <dgm:spPr/>
    </dgm:pt>
    <dgm:pt modelId="{3F88F6BA-49B7-4F0C-A7A5-282E1FD0E9E6}" type="pres">
      <dgm:prSet presAssocID="{272178F6-269C-43D8-9FCE-1AAB1C1523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5289A0-5562-49D3-83F3-6944D7DFF30F}" type="pres">
      <dgm:prSet presAssocID="{272178F6-269C-43D8-9FCE-1AAB1C1523B6}" presName="negativeSpace" presStyleCnt="0"/>
      <dgm:spPr/>
    </dgm:pt>
    <dgm:pt modelId="{95177F80-DD56-40E7-BBE6-C07076C0C8E5}" type="pres">
      <dgm:prSet presAssocID="{272178F6-269C-43D8-9FCE-1AAB1C1523B6}" presName="childText" presStyleLbl="conFgAcc1" presStyleIdx="0" presStyleCnt="3">
        <dgm:presLayoutVars>
          <dgm:bulletEnabled val="1"/>
        </dgm:presLayoutVars>
      </dgm:prSet>
      <dgm:spPr/>
    </dgm:pt>
    <dgm:pt modelId="{FE148BCE-D8B3-4DF3-BDDF-094740D1C4DC}" type="pres">
      <dgm:prSet presAssocID="{B151D3D5-E5E5-4FD5-880D-10A587AEFE94}" presName="spaceBetweenRectangles" presStyleCnt="0"/>
      <dgm:spPr/>
    </dgm:pt>
    <dgm:pt modelId="{08766DFB-AEE2-43BF-A05D-1E1719AC5526}" type="pres">
      <dgm:prSet presAssocID="{02588EA1-05D8-401F-A6D0-D1074BD60F1F}" presName="parentLin" presStyleCnt="0"/>
      <dgm:spPr/>
    </dgm:pt>
    <dgm:pt modelId="{35520AD9-ECDB-4FF3-9EE5-D3DF63457A06}" type="pres">
      <dgm:prSet presAssocID="{02588EA1-05D8-401F-A6D0-D1074BD60F1F}" presName="parentLeftMargin" presStyleLbl="node1" presStyleIdx="0" presStyleCnt="3"/>
      <dgm:spPr/>
    </dgm:pt>
    <dgm:pt modelId="{9E76BA94-236F-4B60-B2D4-765E7400BEDF}" type="pres">
      <dgm:prSet presAssocID="{02588EA1-05D8-401F-A6D0-D1074BD60F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11517B-DB51-4E67-8946-5DF88D1153E5}" type="pres">
      <dgm:prSet presAssocID="{02588EA1-05D8-401F-A6D0-D1074BD60F1F}" presName="negativeSpace" presStyleCnt="0"/>
      <dgm:spPr/>
    </dgm:pt>
    <dgm:pt modelId="{68240C16-45F8-4D57-A5E9-64D05E99B7DE}" type="pres">
      <dgm:prSet presAssocID="{02588EA1-05D8-401F-A6D0-D1074BD60F1F}" presName="childText" presStyleLbl="conFgAcc1" presStyleIdx="1" presStyleCnt="3">
        <dgm:presLayoutVars>
          <dgm:bulletEnabled val="1"/>
        </dgm:presLayoutVars>
      </dgm:prSet>
      <dgm:spPr/>
    </dgm:pt>
    <dgm:pt modelId="{353918F1-69F1-4038-BD06-07AF9AE70E4F}" type="pres">
      <dgm:prSet presAssocID="{64916471-FE9B-4DAF-BC52-1CEDC275977C}" presName="spaceBetweenRectangles" presStyleCnt="0"/>
      <dgm:spPr/>
    </dgm:pt>
    <dgm:pt modelId="{73025792-9DA8-4EDE-8C94-D589F939600A}" type="pres">
      <dgm:prSet presAssocID="{72155BE5-BF93-4DBF-A00F-A711E713B0FB}" presName="parentLin" presStyleCnt="0"/>
      <dgm:spPr/>
    </dgm:pt>
    <dgm:pt modelId="{36CA089A-439B-4176-B585-D60818816678}" type="pres">
      <dgm:prSet presAssocID="{72155BE5-BF93-4DBF-A00F-A711E713B0FB}" presName="parentLeftMargin" presStyleLbl="node1" presStyleIdx="1" presStyleCnt="3"/>
      <dgm:spPr/>
    </dgm:pt>
    <dgm:pt modelId="{0F023F97-E836-4FC3-B6FC-F887483E1A52}" type="pres">
      <dgm:prSet presAssocID="{72155BE5-BF93-4DBF-A00F-A711E713B0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BB47EA-8CF9-4F35-A878-65C8EF8AD392}" type="pres">
      <dgm:prSet presAssocID="{72155BE5-BF93-4DBF-A00F-A711E713B0FB}" presName="negativeSpace" presStyleCnt="0"/>
      <dgm:spPr/>
    </dgm:pt>
    <dgm:pt modelId="{5B242D18-65FF-4239-9A6B-9F9CACA3E612}" type="pres">
      <dgm:prSet presAssocID="{72155BE5-BF93-4DBF-A00F-A711E713B0F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6317243-A625-4573-AD22-73ADC3FB6256}" type="presOf" srcId="{272178F6-269C-43D8-9FCE-1AAB1C1523B6}" destId="{3F88F6BA-49B7-4F0C-A7A5-282E1FD0E9E6}" srcOrd="1" destOrd="0" presId="urn:microsoft.com/office/officeart/2005/8/layout/list1"/>
    <dgm:cxn modelId="{99C5FF8A-E7FC-4A6B-9A73-0F7EDB6EE863}" type="presOf" srcId="{72155BE5-BF93-4DBF-A00F-A711E713B0FB}" destId="{0F023F97-E836-4FC3-B6FC-F887483E1A52}" srcOrd="1" destOrd="0" presId="urn:microsoft.com/office/officeart/2005/8/layout/list1"/>
    <dgm:cxn modelId="{50F7DBBB-EFD1-4A46-9C0F-3BDCF5180545}" type="presOf" srcId="{02588EA1-05D8-401F-A6D0-D1074BD60F1F}" destId="{9E76BA94-236F-4B60-B2D4-765E7400BEDF}" srcOrd="1" destOrd="0" presId="urn:microsoft.com/office/officeart/2005/8/layout/list1"/>
    <dgm:cxn modelId="{8EE27F99-E2DD-4545-8DF8-59E8F2C1B052}" type="presOf" srcId="{73A8B290-0683-4F23-BC44-BB5ED53B8305}" destId="{48B27419-7EC9-40AE-88B9-09F19B415EEB}" srcOrd="0" destOrd="0" presId="urn:microsoft.com/office/officeart/2005/8/layout/list1"/>
    <dgm:cxn modelId="{0BAAFBE3-B967-418C-A12C-A5B0852C142A}" srcId="{73A8B290-0683-4F23-BC44-BB5ED53B8305}" destId="{02588EA1-05D8-401F-A6D0-D1074BD60F1F}" srcOrd="1" destOrd="0" parTransId="{1016B6B2-C1F8-4BD3-AE0E-FC9FFA0CDD3C}" sibTransId="{64916471-FE9B-4DAF-BC52-1CEDC275977C}"/>
    <dgm:cxn modelId="{E4696829-9888-4D6D-AF87-220B008F4845}" srcId="{73A8B290-0683-4F23-BC44-BB5ED53B8305}" destId="{72155BE5-BF93-4DBF-A00F-A711E713B0FB}" srcOrd="2" destOrd="0" parTransId="{D4D4FF90-0E91-47CC-9C2F-024102C97DF9}" sibTransId="{8EEC7AF5-824B-4FF1-8485-C3C0C5A1EFCE}"/>
    <dgm:cxn modelId="{B093A35E-9F41-433D-AFCB-F59E7034055D}" type="presOf" srcId="{72155BE5-BF93-4DBF-A00F-A711E713B0FB}" destId="{36CA089A-439B-4176-B585-D60818816678}" srcOrd="0" destOrd="0" presId="urn:microsoft.com/office/officeart/2005/8/layout/list1"/>
    <dgm:cxn modelId="{C024BE4F-26AE-4043-BE36-E94E6DD28F3E}" type="presOf" srcId="{02588EA1-05D8-401F-A6D0-D1074BD60F1F}" destId="{35520AD9-ECDB-4FF3-9EE5-D3DF63457A06}" srcOrd="0" destOrd="0" presId="urn:microsoft.com/office/officeart/2005/8/layout/list1"/>
    <dgm:cxn modelId="{8BD77224-5F3C-4FD0-8E00-BC286C7D6F47}" srcId="{73A8B290-0683-4F23-BC44-BB5ED53B8305}" destId="{272178F6-269C-43D8-9FCE-1AAB1C1523B6}" srcOrd="0" destOrd="0" parTransId="{1212E7A1-C3BF-4A9E-AF05-9716CC66DE1A}" sibTransId="{B151D3D5-E5E5-4FD5-880D-10A587AEFE94}"/>
    <dgm:cxn modelId="{CF5F5A49-745C-4EC6-B487-D76319A6C232}" type="presOf" srcId="{272178F6-269C-43D8-9FCE-1AAB1C1523B6}" destId="{7B82CF6D-42E9-425F-A852-AFE653E74A16}" srcOrd="0" destOrd="0" presId="urn:microsoft.com/office/officeart/2005/8/layout/list1"/>
    <dgm:cxn modelId="{BB1AF92A-B166-4F1A-A004-5623D43FC222}" type="presParOf" srcId="{48B27419-7EC9-40AE-88B9-09F19B415EEB}" destId="{C0D83342-731E-44E4-ADB3-E56DA3B8553F}" srcOrd="0" destOrd="0" presId="urn:microsoft.com/office/officeart/2005/8/layout/list1"/>
    <dgm:cxn modelId="{90B7C400-946A-439B-BFC3-CFB8A61851E5}" type="presParOf" srcId="{C0D83342-731E-44E4-ADB3-E56DA3B8553F}" destId="{7B82CF6D-42E9-425F-A852-AFE653E74A16}" srcOrd="0" destOrd="0" presId="urn:microsoft.com/office/officeart/2005/8/layout/list1"/>
    <dgm:cxn modelId="{28EB0AF9-7DAA-4625-9C40-3070F71591ED}" type="presParOf" srcId="{C0D83342-731E-44E4-ADB3-E56DA3B8553F}" destId="{3F88F6BA-49B7-4F0C-A7A5-282E1FD0E9E6}" srcOrd="1" destOrd="0" presId="urn:microsoft.com/office/officeart/2005/8/layout/list1"/>
    <dgm:cxn modelId="{447B0025-06BF-46FF-A0D6-72AA150F4D59}" type="presParOf" srcId="{48B27419-7EC9-40AE-88B9-09F19B415EEB}" destId="{175289A0-5562-49D3-83F3-6944D7DFF30F}" srcOrd="1" destOrd="0" presId="urn:microsoft.com/office/officeart/2005/8/layout/list1"/>
    <dgm:cxn modelId="{CEAA624F-88E4-404C-8027-84B5DE1C5615}" type="presParOf" srcId="{48B27419-7EC9-40AE-88B9-09F19B415EEB}" destId="{95177F80-DD56-40E7-BBE6-C07076C0C8E5}" srcOrd="2" destOrd="0" presId="urn:microsoft.com/office/officeart/2005/8/layout/list1"/>
    <dgm:cxn modelId="{81B8CC1C-7207-4C8B-8DA0-2823D80FA42B}" type="presParOf" srcId="{48B27419-7EC9-40AE-88B9-09F19B415EEB}" destId="{FE148BCE-D8B3-4DF3-BDDF-094740D1C4DC}" srcOrd="3" destOrd="0" presId="urn:microsoft.com/office/officeart/2005/8/layout/list1"/>
    <dgm:cxn modelId="{5BC20C25-FD26-4BD4-873F-943CB77C208E}" type="presParOf" srcId="{48B27419-7EC9-40AE-88B9-09F19B415EEB}" destId="{08766DFB-AEE2-43BF-A05D-1E1719AC5526}" srcOrd="4" destOrd="0" presId="urn:microsoft.com/office/officeart/2005/8/layout/list1"/>
    <dgm:cxn modelId="{32A54F9F-032F-44C8-8931-8657C0663CC7}" type="presParOf" srcId="{08766DFB-AEE2-43BF-A05D-1E1719AC5526}" destId="{35520AD9-ECDB-4FF3-9EE5-D3DF63457A06}" srcOrd="0" destOrd="0" presId="urn:microsoft.com/office/officeart/2005/8/layout/list1"/>
    <dgm:cxn modelId="{3368CBB2-7965-4521-90AF-6129B227845D}" type="presParOf" srcId="{08766DFB-AEE2-43BF-A05D-1E1719AC5526}" destId="{9E76BA94-236F-4B60-B2D4-765E7400BEDF}" srcOrd="1" destOrd="0" presId="urn:microsoft.com/office/officeart/2005/8/layout/list1"/>
    <dgm:cxn modelId="{29210A65-25BD-47E6-837F-FCFAE5909BC4}" type="presParOf" srcId="{48B27419-7EC9-40AE-88B9-09F19B415EEB}" destId="{6511517B-DB51-4E67-8946-5DF88D1153E5}" srcOrd="5" destOrd="0" presId="urn:microsoft.com/office/officeart/2005/8/layout/list1"/>
    <dgm:cxn modelId="{ACDE119F-F2F3-4917-8484-6465172DEAD4}" type="presParOf" srcId="{48B27419-7EC9-40AE-88B9-09F19B415EEB}" destId="{68240C16-45F8-4D57-A5E9-64D05E99B7DE}" srcOrd="6" destOrd="0" presId="urn:microsoft.com/office/officeart/2005/8/layout/list1"/>
    <dgm:cxn modelId="{8F653010-E580-4F62-BCD6-8819197A2551}" type="presParOf" srcId="{48B27419-7EC9-40AE-88B9-09F19B415EEB}" destId="{353918F1-69F1-4038-BD06-07AF9AE70E4F}" srcOrd="7" destOrd="0" presId="urn:microsoft.com/office/officeart/2005/8/layout/list1"/>
    <dgm:cxn modelId="{36877C91-0417-4EB9-BB98-F4924E8B01CC}" type="presParOf" srcId="{48B27419-7EC9-40AE-88B9-09F19B415EEB}" destId="{73025792-9DA8-4EDE-8C94-D589F939600A}" srcOrd="8" destOrd="0" presId="urn:microsoft.com/office/officeart/2005/8/layout/list1"/>
    <dgm:cxn modelId="{A82F6431-636E-4911-AD07-85ED6B771EB1}" type="presParOf" srcId="{73025792-9DA8-4EDE-8C94-D589F939600A}" destId="{36CA089A-439B-4176-B585-D60818816678}" srcOrd="0" destOrd="0" presId="urn:microsoft.com/office/officeart/2005/8/layout/list1"/>
    <dgm:cxn modelId="{BA088C6B-4938-4127-8F7D-B31F5F395673}" type="presParOf" srcId="{73025792-9DA8-4EDE-8C94-D589F939600A}" destId="{0F023F97-E836-4FC3-B6FC-F887483E1A52}" srcOrd="1" destOrd="0" presId="urn:microsoft.com/office/officeart/2005/8/layout/list1"/>
    <dgm:cxn modelId="{6BD32B80-3AC2-45FB-A70C-63B7D9203628}" type="presParOf" srcId="{48B27419-7EC9-40AE-88B9-09F19B415EEB}" destId="{B3BB47EA-8CF9-4F35-A878-65C8EF8AD392}" srcOrd="9" destOrd="0" presId="urn:microsoft.com/office/officeart/2005/8/layout/list1"/>
    <dgm:cxn modelId="{F13F6586-0B22-4287-8BDC-6AB542DBF373}" type="presParOf" srcId="{48B27419-7EC9-40AE-88B9-09F19B415EEB}" destId="{5B242D18-65FF-4239-9A6B-9F9CACA3E6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83DF2-E680-4EEB-A64D-C48221CD55C6}">
      <dsp:nvSpPr>
        <dsp:cNvPr id="0" name=""/>
        <dsp:cNvSpPr/>
      </dsp:nvSpPr>
      <dsp:spPr>
        <a:xfrm>
          <a:off x="1941492" y="2510"/>
          <a:ext cx="1237654" cy="804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Scolarisation d’orphelins</a:t>
          </a:r>
          <a:endParaRPr lang="fr-FR" sz="1400" kern="1200" dirty="0"/>
        </a:p>
      </dsp:txBody>
      <dsp:txXfrm>
        <a:off x="1980763" y="41781"/>
        <a:ext cx="1159112" cy="725933"/>
      </dsp:txXfrm>
    </dsp:sp>
    <dsp:sp modelId="{3DEC6759-06A5-4A97-8A4D-171FF9CCC4CC}">
      <dsp:nvSpPr>
        <dsp:cNvPr id="0" name=""/>
        <dsp:cNvSpPr/>
      </dsp:nvSpPr>
      <dsp:spPr>
        <a:xfrm>
          <a:off x="953137" y="404748"/>
          <a:ext cx="3214364" cy="3214364"/>
        </a:xfrm>
        <a:custGeom>
          <a:avLst/>
          <a:gdLst/>
          <a:ahLst/>
          <a:cxnLst/>
          <a:rect l="0" t="0" r="0" b="0"/>
          <a:pathLst>
            <a:path>
              <a:moveTo>
                <a:pt x="2234510" y="127488"/>
              </a:moveTo>
              <a:arcTo wR="1607182" hR="1607182" stAng="17578495" swAng="196136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8764B-A50D-48E6-97F7-1A115736D01E}">
      <dsp:nvSpPr>
        <dsp:cNvPr id="0" name=""/>
        <dsp:cNvSpPr/>
      </dsp:nvSpPr>
      <dsp:spPr>
        <a:xfrm>
          <a:off x="3470013" y="1113046"/>
          <a:ext cx="1237654" cy="804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Journée de partage</a:t>
          </a:r>
          <a:endParaRPr lang="fr-FR" sz="1400" kern="1200" dirty="0"/>
        </a:p>
      </dsp:txBody>
      <dsp:txXfrm>
        <a:off x="3509284" y="1152317"/>
        <a:ext cx="1159112" cy="725933"/>
      </dsp:txXfrm>
    </dsp:sp>
    <dsp:sp modelId="{7CD78C7E-7B91-4275-97CA-89ECA0774CCF}">
      <dsp:nvSpPr>
        <dsp:cNvPr id="0" name=""/>
        <dsp:cNvSpPr/>
      </dsp:nvSpPr>
      <dsp:spPr>
        <a:xfrm>
          <a:off x="953137" y="404748"/>
          <a:ext cx="3214364" cy="3214364"/>
        </a:xfrm>
        <a:custGeom>
          <a:avLst/>
          <a:gdLst/>
          <a:ahLst/>
          <a:cxnLst/>
          <a:rect l="0" t="0" r="0" b="0"/>
          <a:pathLst>
            <a:path>
              <a:moveTo>
                <a:pt x="3212161" y="1523046"/>
              </a:moveTo>
              <a:arcTo wR="1607182" hR="1607182" stAng="21419951" swAng="219617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72CC3-977C-4D88-99B0-F1F7FAC7706D}">
      <dsp:nvSpPr>
        <dsp:cNvPr id="0" name=""/>
        <dsp:cNvSpPr/>
      </dsp:nvSpPr>
      <dsp:spPr>
        <a:xfrm>
          <a:off x="2886170" y="2909930"/>
          <a:ext cx="1237654" cy="804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Activités sportives…</a:t>
          </a:r>
          <a:endParaRPr lang="fr-FR" sz="1400" kern="1200" dirty="0"/>
        </a:p>
      </dsp:txBody>
      <dsp:txXfrm>
        <a:off x="2925441" y="2949201"/>
        <a:ext cx="1159112" cy="725933"/>
      </dsp:txXfrm>
    </dsp:sp>
    <dsp:sp modelId="{86779242-2079-4B20-B2EE-4A48EBFB2244}">
      <dsp:nvSpPr>
        <dsp:cNvPr id="0" name=""/>
        <dsp:cNvSpPr/>
      </dsp:nvSpPr>
      <dsp:spPr>
        <a:xfrm>
          <a:off x="953137" y="404748"/>
          <a:ext cx="3214364" cy="3214364"/>
        </a:xfrm>
        <a:custGeom>
          <a:avLst/>
          <a:gdLst/>
          <a:ahLst/>
          <a:cxnLst/>
          <a:rect l="0" t="0" r="0" b="0"/>
          <a:pathLst>
            <a:path>
              <a:moveTo>
                <a:pt x="1926649" y="3182294"/>
              </a:moveTo>
              <a:arcTo wR="1607182" hR="1607182" stAng="4712082" swAng="137583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1648F-7840-4468-9A69-0F9B629ADC19}">
      <dsp:nvSpPr>
        <dsp:cNvPr id="0" name=""/>
        <dsp:cNvSpPr/>
      </dsp:nvSpPr>
      <dsp:spPr>
        <a:xfrm>
          <a:off x="996814" y="2909930"/>
          <a:ext cx="1237654" cy="804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Conférences débats</a:t>
          </a:r>
          <a:endParaRPr lang="fr-FR" sz="1400" kern="1200" dirty="0"/>
        </a:p>
      </dsp:txBody>
      <dsp:txXfrm>
        <a:off x="1036085" y="2949201"/>
        <a:ext cx="1159112" cy="725933"/>
      </dsp:txXfrm>
    </dsp:sp>
    <dsp:sp modelId="{15DAF0D1-309F-4656-8958-42463BAA3D18}">
      <dsp:nvSpPr>
        <dsp:cNvPr id="0" name=""/>
        <dsp:cNvSpPr/>
      </dsp:nvSpPr>
      <dsp:spPr>
        <a:xfrm>
          <a:off x="953137" y="404748"/>
          <a:ext cx="3214364" cy="3214364"/>
        </a:xfrm>
        <a:custGeom>
          <a:avLst/>
          <a:gdLst/>
          <a:ahLst/>
          <a:cxnLst/>
          <a:rect l="0" t="0" r="0" b="0"/>
          <a:pathLst>
            <a:path>
              <a:moveTo>
                <a:pt x="268557" y="2496631"/>
              </a:moveTo>
              <a:arcTo wR="1607182" hR="1607182" stAng="8783877" swAng="219617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A6013-9773-4EBA-A6F6-C30206D06552}">
      <dsp:nvSpPr>
        <dsp:cNvPr id="0" name=""/>
        <dsp:cNvSpPr/>
      </dsp:nvSpPr>
      <dsp:spPr>
        <a:xfrm>
          <a:off x="412970" y="1113046"/>
          <a:ext cx="1237654" cy="804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Arbres de noël </a:t>
          </a:r>
          <a:endParaRPr lang="fr-FR" sz="1400" kern="1200" dirty="0"/>
        </a:p>
      </dsp:txBody>
      <dsp:txXfrm>
        <a:off x="452241" y="1152317"/>
        <a:ext cx="1159112" cy="725933"/>
      </dsp:txXfrm>
    </dsp:sp>
    <dsp:sp modelId="{9C0DB53E-B980-42E9-A882-2D85D570872A}">
      <dsp:nvSpPr>
        <dsp:cNvPr id="0" name=""/>
        <dsp:cNvSpPr/>
      </dsp:nvSpPr>
      <dsp:spPr>
        <a:xfrm>
          <a:off x="953137" y="404748"/>
          <a:ext cx="3214364" cy="3214364"/>
        </a:xfrm>
        <a:custGeom>
          <a:avLst/>
          <a:gdLst/>
          <a:ahLst/>
          <a:cxnLst/>
          <a:rect l="0" t="0" r="0" b="0"/>
          <a:pathLst>
            <a:path>
              <a:moveTo>
                <a:pt x="280055" y="700667"/>
              </a:moveTo>
              <a:arcTo wR="1607182" hR="1607182" stAng="12860138" swAng="196136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77F80-DD56-40E7-BBE6-C07076C0C8E5}">
      <dsp:nvSpPr>
        <dsp:cNvPr id="0" name=""/>
        <dsp:cNvSpPr/>
      </dsp:nvSpPr>
      <dsp:spPr>
        <a:xfrm>
          <a:off x="0" y="339134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8F6BA-49B7-4F0C-A7A5-282E1FD0E9E6}">
      <dsp:nvSpPr>
        <dsp:cNvPr id="0" name=""/>
        <dsp:cNvSpPr/>
      </dsp:nvSpPr>
      <dsp:spPr>
        <a:xfrm>
          <a:off x="406400" y="58694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alibri" panose="020F0502020204030204" pitchFamily="34" charset="0"/>
            </a:rPr>
            <a:t>Réaliser nos projets sur le long terme</a:t>
          </a:r>
          <a:endParaRPr lang="fr-FR" sz="1400" kern="1200" dirty="0">
            <a:latin typeface="Calibri" panose="020F0502020204030204" pitchFamily="34" charset="0"/>
          </a:endParaRPr>
        </a:p>
      </dsp:txBody>
      <dsp:txXfrm>
        <a:off x="433780" y="86074"/>
        <a:ext cx="5634840" cy="506120"/>
      </dsp:txXfrm>
    </dsp:sp>
    <dsp:sp modelId="{68240C16-45F8-4D57-A5E9-64D05E99B7DE}">
      <dsp:nvSpPr>
        <dsp:cNvPr id="0" name=""/>
        <dsp:cNvSpPr/>
      </dsp:nvSpPr>
      <dsp:spPr>
        <a:xfrm>
          <a:off x="0" y="1200974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6BA94-236F-4B60-B2D4-765E7400BEDF}">
      <dsp:nvSpPr>
        <dsp:cNvPr id="0" name=""/>
        <dsp:cNvSpPr/>
      </dsp:nvSpPr>
      <dsp:spPr>
        <a:xfrm>
          <a:off x="406400" y="920534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alibri" panose="020F0502020204030204" pitchFamily="34" charset="0"/>
            </a:rPr>
            <a:t>Apporter des solutions durables aux nombreux problèmes des démunis</a:t>
          </a:r>
          <a:endParaRPr lang="fr-FR" sz="1400" kern="1200" dirty="0">
            <a:latin typeface="Calibri" panose="020F0502020204030204" pitchFamily="34" charset="0"/>
          </a:endParaRPr>
        </a:p>
      </dsp:txBody>
      <dsp:txXfrm>
        <a:off x="433780" y="947914"/>
        <a:ext cx="5634840" cy="506120"/>
      </dsp:txXfrm>
    </dsp:sp>
    <dsp:sp modelId="{5B242D18-65FF-4239-9A6B-9F9CACA3E612}">
      <dsp:nvSpPr>
        <dsp:cNvPr id="0" name=""/>
        <dsp:cNvSpPr/>
      </dsp:nvSpPr>
      <dsp:spPr>
        <a:xfrm>
          <a:off x="0" y="2062814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23F97-E836-4FC3-B6FC-F887483E1A52}">
      <dsp:nvSpPr>
        <dsp:cNvPr id="0" name=""/>
        <dsp:cNvSpPr/>
      </dsp:nvSpPr>
      <dsp:spPr>
        <a:xfrm>
          <a:off x="406400" y="1782374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alibri" panose="020F0502020204030204" pitchFamily="34" charset="0"/>
            </a:rPr>
            <a:t>Assurer le suivi évaluation de chaque projet</a:t>
          </a:r>
          <a:endParaRPr lang="fr-FR" sz="1400" kern="1200" dirty="0">
            <a:latin typeface="Calibri" panose="020F0502020204030204" pitchFamily="34" charset="0"/>
          </a:endParaRPr>
        </a:p>
      </dsp:txBody>
      <dsp:txXfrm>
        <a:off x="433780" y="1809754"/>
        <a:ext cx="563484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8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69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83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725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4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0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5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5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7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6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0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0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1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5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andofhope@outlook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REALISATIONS DE </a:t>
            </a:r>
            <a:br>
              <a:rPr lang="fr-FR" b="1" dirty="0" smtClean="0"/>
            </a:br>
            <a:r>
              <a:rPr lang="fr-FR" b="1" dirty="0" smtClean="0"/>
              <a:t>« LAND OF HOPE »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57" y="126609"/>
            <a:ext cx="1663755" cy="11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4431323" cy="436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BOX OF HOPE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31582" y="436098"/>
            <a:ext cx="4949825" cy="2943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LAND OF HOPE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a réalisé le 1</a:t>
            </a:r>
            <a:r>
              <a:rPr kumimoji="0" lang="fr-FR" sz="1400" i="0" u="none" strike="noStrike" cap="none" normalizeH="0" baseline="3000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er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septembre 2015 la première édition de son projet de scolarisation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BOX OF HOPE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au lieu dit </a:t>
            </a:r>
            <a:r>
              <a:rPr kumimoji="0" lang="fr-FR" sz="140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</a:rPr>
              <a:t>Soa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 (fin goudron) à la FONDATION PETIT DAN ET SARAH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Au programme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Match de Football avec les enfants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Divers et jeux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Distributions des </a:t>
            </a:r>
            <a:r>
              <a:rPr kumimoji="0" lang="fr-FR" sz="14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</a:rPr>
              <a:t>boxs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( fournitures scolaires, médicaments, vêtements  etc…)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43enfants fut scolarisés </a:t>
            </a:r>
            <a:endParaRPr kumimoji="0" lang="fr-FR" sz="18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 descr="11947648_1613872065545079_4806013562643895449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612989" y="337209"/>
            <a:ext cx="2441575" cy="2441575"/>
          </a:xfrm>
          <a:prstGeom prst="rect">
            <a:avLst/>
          </a:prstGeom>
        </p:spPr>
      </p:pic>
      <p:pic>
        <p:nvPicPr>
          <p:cNvPr id="8" name="Image 7" descr="11951166_1614259005506385_7546735385022305596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24228" y="4122736"/>
            <a:ext cx="3128010" cy="175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 descr="11952040_1614258005506485_2112988739166715430_n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021748" y="5002529"/>
            <a:ext cx="2335530" cy="160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11987020_1000979576625024_3630607834062016208_n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6826788" y="3787139"/>
            <a:ext cx="3265170" cy="183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9" y="0"/>
            <a:ext cx="1275471" cy="8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5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4431323" cy="436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BOX OF HOPE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55262" y="436098"/>
            <a:ext cx="5381625" cy="19381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LAND OF HOPE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a organisé le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22 Décembre 2015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a la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FONDATION PETIT DAN ET SARAH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un arbre de noël, Elle a fait vivre la magie de noël et partager des moment de joies avec 63 enfants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La journée était organisée comme suit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Jeux et attractions diverses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Chants et dance interpréter par les enfants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Remise des cadeaux par le père noël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 8" descr="922894_1642263709372581_6544606273934950990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72293" y="2482532"/>
            <a:ext cx="3086735" cy="220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12376279_1644019452530340_7762995572886375464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652737" y="4793615"/>
            <a:ext cx="3096895" cy="2064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1934779_1644019132530372_1512521149003433327_n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7208471" y="842791"/>
            <a:ext cx="1967230" cy="283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 descr="12392010_1644019235863695_6939041111166567008_n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6141671" y="3803332"/>
            <a:ext cx="3034030" cy="202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9" y="0"/>
            <a:ext cx="1275471" cy="8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9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4431323" cy="436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MATCH DE</a:t>
            </a:r>
            <a:r>
              <a:rPr kumimoji="0" lang="fr-FR" sz="1600" b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CHARITE</a:t>
            </a:r>
            <a:endParaRPr kumimoji="0" lang="fr-FR" sz="16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2049" y="436098"/>
            <a:ext cx="5895975" cy="12894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LAND OF HOPE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organisé le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20 août</a:t>
            </a:r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2016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au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Collège François Xavier Vogt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un match de charité dans le but de collecter des dons pour la scolarisation de plus de 50 enfants défavorisés de la localité de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Segmibang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 11" descr="13907071_1727489607516657_2091540990823128099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88803" y="2590752"/>
            <a:ext cx="2261235" cy="2942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13939446_1731235267142091_2568095257909572697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861045" y="2622184"/>
            <a:ext cx="2397760" cy="28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 descr="14045730_1731235207142097_6388309395811552082_n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7169812" y="2334212"/>
            <a:ext cx="1799590" cy="319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9" y="0"/>
            <a:ext cx="1275471" cy="8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7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4431323" cy="436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CONFERENCE DEBAT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88827" y="436098"/>
            <a:ext cx="5349875" cy="110817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LAND OF HOPE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participé le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07 Aout 2016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à la conférence débat organisé par les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Synergies francophone internationales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avec pour thème : « 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ASSOCIATION ET DEVELOPPEMENT DURABLE EN AFRIQUE FRANCOPHONE</a:t>
            </a:r>
            <a:r>
              <a:rPr lang="fr-F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 »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7" descr="13939323_1734516606813957_9122147599163096033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52749" y="4280145"/>
            <a:ext cx="3312795" cy="220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14079990_1734516680147283_8979161308312420914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671636" y="2293840"/>
            <a:ext cx="2562225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14184486_1734516530147298_7871005785380795445_n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127359" y="1722340"/>
            <a:ext cx="3848100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9" y="0"/>
            <a:ext cx="1275471" cy="8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4431323" cy="436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BOX OF HOPE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9151" y="436098"/>
            <a:ext cx="5391150" cy="13457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LAND OF HOPE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réalisé le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17 septembre 2016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deuxième  édition de son projet de scolarisation dénommé </a:t>
            </a: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BOX OF HOPE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à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l’école maternelle  et primaire de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Segmimbang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plus de 50enfants ont reçu ce jour des kits scolaire composés de :cahiers, stylos, crayons, des frais de scolarité </a:t>
            </a: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 10" descr="14329909_1741732476092370_1028979716135267357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9151" y="2217931"/>
            <a:ext cx="3000375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 descr="14316757_1742949305970687_4809325803609960232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246788" y="938139"/>
            <a:ext cx="3074670" cy="1729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14390634_1742949282637356_2843954123139186580_n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494576" y="3009655"/>
            <a:ext cx="3398520" cy="1911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 descr="14354925_1744528642479420_96057326274777945_n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7148147" y="2781739"/>
            <a:ext cx="2482850" cy="321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9" y="0"/>
            <a:ext cx="1275471" cy="8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1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4431323" cy="436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SOIREE</a:t>
            </a:r>
            <a:r>
              <a:rPr kumimoji="0" lang="fr-FR" sz="1600" b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DE GALA</a:t>
            </a:r>
            <a:endParaRPr kumimoji="0" lang="fr-FR" sz="16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73195" y="1860110"/>
            <a:ext cx="4149970" cy="31761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LAND OF HOPE AU PROFIT DES ORPHELINS ET VICTIMES DE LA GUERRE CONTRE BOKO HARAM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LAND OF HOPE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organisé le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14 janvier 2017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une soirée de gala pour collecter des fonds afin de procéder à une remise des dons aux déplacés suite aux atrocités de la guerre contre </a:t>
            </a:r>
            <a:r>
              <a:rPr kumimoji="0" lang="fr-FR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Boko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Haram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dans l’Extrême nord du Cameroun.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Les membres de l’association sont allés redonner de l’espoir aux milliers de déplacés qui se trouvent sur le site de Mémé dans le département du Mayo-Sava. C’était le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22 janvier 2017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 </a:t>
            </a: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 8" descr="16114502_1797218217210462_7852711887877233032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18100" y="1175752"/>
            <a:ext cx="2933065" cy="169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0" y="3804451"/>
            <a:ext cx="3073740" cy="176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9" y="0"/>
            <a:ext cx="1275471" cy="85219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20" y="1274226"/>
            <a:ext cx="3299013" cy="1855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6" y="4108387"/>
            <a:ext cx="3299013" cy="1855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50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257907"/>
            <a:ext cx="3585177" cy="57208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Nos perspectives 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9" y="0"/>
            <a:ext cx="1275471" cy="85219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2031" y="1434905"/>
            <a:ext cx="4276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</a:rPr>
              <a:t>La particularité de l’association LAND OF HOPE c’est, au-delà d’apporter du sourire et de l’espoir aux personnes défavorisées, les aider à se réinsérer dans la société.</a:t>
            </a:r>
          </a:p>
          <a:p>
            <a:r>
              <a:rPr lang="fr-FR" sz="1400" dirty="0" smtClean="0">
                <a:latin typeface="Calibri" panose="020F0502020204030204" pitchFamily="34" charset="0"/>
              </a:rPr>
              <a:t>Pour atteindre ce but, nous envisageons : </a:t>
            </a:r>
            <a:endParaRPr lang="fr-FR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957183799"/>
              </p:ext>
            </p:extLst>
          </p:nvPr>
        </p:nvGraphicFramePr>
        <p:xfrm>
          <a:off x="1694375" y="2857955"/>
          <a:ext cx="8128000" cy="260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6026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1" y="126611"/>
            <a:ext cx="2715064" cy="18140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9251" y="2269629"/>
            <a:ext cx="8152326" cy="38216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b="1" u="sng" dirty="0"/>
          </a:p>
          <a:p>
            <a:pPr algn="ctr"/>
            <a:endParaRPr lang="fr-FR" sz="2800" b="1" u="sng" dirty="0" smtClean="0"/>
          </a:p>
          <a:p>
            <a:pPr algn="ctr"/>
            <a:endParaRPr lang="fr-FR" sz="2800" b="1" u="sng" dirty="0"/>
          </a:p>
          <a:p>
            <a:pPr algn="ctr"/>
            <a:endParaRPr lang="fr-FR" sz="2800" b="1" u="sng" dirty="0"/>
          </a:p>
          <a:p>
            <a:pPr algn="ctr"/>
            <a:endParaRPr lang="fr-FR" sz="2400" b="1" u="sng" dirty="0" smtClean="0"/>
          </a:p>
          <a:p>
            <a:pPr algn="ctr"/>
            <a:r>
              <a:rPr lang="fr-FR" sz="2400" b="1" u="sng" dirty="0" smtClean="0"/>
              <a:t>INFO </a:t>
            </a:r>
            <a:r>
              <a:rPr lang="fr-FR" sz="2400" b="1" u="sng" dirty="0" smtClean="0"/>
              <a:t>LINE </a:t>
            </a:r>
          </a:p>
          <a:p>
            <a:pPr algn="ctr"/>
            <a:r>
              <a:rPr lang="fr-FR" sz="2400" dirty="0" smtClean="0"/>
              <a:t> </a:t>
            </a:r>
            <a:endParaRPr lang="fr-FR" sz="2400" dirty="0"/>
          </a:p>
          <a:p>
            <a:pPr algn="ctr"/>
            <a:r>
              <a:rPr lang="fr-FR" sz="2400" b="1" dirty="0" smtClean="0"/>
              <a:t>00 (237) 6 60 89 20 00</a:t>
            </a:r>
          </a:p>
          <a:p>
            <a:pPr algn="ctr"/>
            <a:r>
              <a:rPr lang="fr-FR" sz="2400" b="1" dirty="0" smtClean="0"/>
              <a:t>00 (237) 6 95 10 07 03 </a:t>
            </a:r>
          </a:p>
          <a:p>
            <a:pPr algn="ctr"/>
            <a:r>
              <a:rPr lang="fr-FR" sz="2400" b="1" dirty="0" smtClean="0"/>
              <a:t>E-mail : </a:t>
            </a:r>
            <a:r>
              <a:rPr lang="fr-FR" sz="2400" b="1" dirty="0" smtClean="0">
                <a:hlinkClick r:id="rId3"/>
              </a:rPr>
              <a:t>landofhope@outlook.com</a:t>
            </a:r>
            <a:r>
              <a:rPr lang="fr-FR" sz="2400" b="1" dirty="0" smtClean="0"/>
              <a:t>   </a:t>
            </a:r>
          </a:p>
          <a:p>
            <a:pPr algn="ctr"/>
            <a:endParaRPr lang="fr-FR" sz="2400" b="1" dirty="0"/>
          </a:p>
        </p:txBody>
      </p:sp>
      <p:pic>
        <p:nvPicPr>
          <p:cNvPr id="6" name="Picture 4" descr="Résultat de recherche d'images pour &quot;téléphon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55" y="2415681"/>
            <a:ext cx="1507066" cy="15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3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402" y="243840"/>
            <a:ext cx="8596668" cy="60022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Qui sommes nous ? </a:t>
            </a:r>
            <a:endParaRPr lang="fr-FR" b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50893" y="900772"/>
            <a:ext cx="5843587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300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L’association </a:t>
            </a:r>
            <a:r>
              <a:rPr kumimoji="0" lang="fr-FR" sz="1300" b="1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LAND OF HOPE </a:t>
            </a:r>
            <a:r>
              <a:rPr kumimoji="0" lang="fr-FR" sz="1300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est une association caritative a but non lucratif dont la mission principale est de venir en aide aux personnes et familles défavorisées.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fr-FR" sz="1300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Venir en aide aux enfants défavorisés, plus particulièrement aux orphelins dans le but d’améliorer leur cadre de vie : salubrité( nettoyage des locaux dans les orphelinats) confort, ( distribution de matelas, oreillers, draps, vaisselle, etc...)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fr-FR" sz="1300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Participer à leur épanouissement ( Création d’ateliers artistiques pour jeunes, sorties, balades en plein air, sport etc.…)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fr-FR" sz="1300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Aider a bénéficier d’une éducation : aide a la scolarisation, intervention de corps médical dans le but de prévention distribution de fourniture scolaire négociation éventuelle de bourse;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300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Chercher à compléter l’action des ONG et organismes internationaux œuvrant dans la philanthropie, telle est notre mission;</a:t>
            </a:r>
            <a:r>
              <a:rPr kumimoji="0" lang="fr-FR" sz="1300" i="1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r>
              <a:rPr kumimoji="0" lang="fr-FR" sz="1300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endParaRPr kumimoji="0" lang="fr-FR" sz="13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 descr="10649969_1462886667310287_5801386260439281234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9883" y="1252219"/>
            <a:ext cx="1717822" cy="299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16426205_1804199003179050_1068748204134935129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98794" y="4819943"/>
            <a:ext cx="2748695" cy="1749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10626674_1462887003976920_3118241800654532346_n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503788" y="4819943"/>
            <a:ext cx="2690691" cy="1749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16114502_1797218217210462_7852711887877233032_n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8307021" y="3131111"/>
            <a:ext cx="2284145" cy="146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9" y="0"/>
            <a:ext cx="1275471" cy="8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3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257907"/>
            <a:ext cx="8596668" cy="57208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Nos réalisations </a:t>
            </a:r>
            <a:endParaRPr lang="fr-FR" b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54717" y="1028747"/>
            <a:ext cx="4140200" cy="882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Créée en MAI 2014, </a:t>
            </a:r>
            <a:r>
              <a:rPr kumimoji="0" lang="fr-FR" sz="18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Land</a:t>
            </a:r>
            <a:r>
              <a:rPr kumimoji="0" lang="fr-FR" sz="1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of Hope</a:t>
            </a:r>
            <a:r>
              <a:rPr kumimoji="0" lang="fr-FR" sz="18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sz="1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compte à ce jour plusieurs réalisations dont elle est fière.</a:t>
            </a:r>
            <a:endParaRPr kumimoji="0" lang="fr-FR" sz="1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513655503"/>
              </p:ext>
            </p:extLst>
          </p:nvPr>
        </p:nvGraphicFramePr>
        <p:xfrm>
          <a:off x="2841674" y="2489982"/>
          <a:ext cx="5120639" cy="3770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9" y="0"/>
            <a:ext cx="1275471" cy="8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55742" y="2918948"/>
            <a:ext cx="5845175" cy="9566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LAND OF HOPE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organisé le 12 juillet  2014 un match de charité avec collecte de fond et tous les bénéfices ont été entièrement reversés à l’orphelinat SAINTE FAMILLE situé à l’échangeur simplifié en plus des dons en nature ce jour là </a:t>
            </a: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4431323" cy="436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MATCH DE CHARITE</a:t>
            </a:r>
          </a:p>
        </p:txBody>
      </p:sp>
      <p:pic>
        <p:nvPicPr>
          <p:cNvPr id="6" name="Image 5" descr="10482140_1441199122812375_4327449329660700680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92209" y="724388"/>
            <a:ext cx="3388995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10553414_1441195606146060_6491912147028580705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671" y="4114507"/>
            <a:ext cx="2654300" cy="199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10537727_1441198499479104_9143059568809972700_n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503182" y="1072368"/>
            <a:ext cx="2702560" cy="170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10481847_1441196192812668_1461568217615161786_n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6682422" y="4220357"/>
            <a:ext cx="2850515" cy="213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9" y="0"/>
            <a:ext cx="1275471" cy="8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4431323" cy="436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JOURNEE DE PARTAGE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281" y="446307"/>
            <a:ext cx="4949825" cy="235724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LAND OF HOPE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organisé le 30 aout 2014 une journée de partage avec l’orphelinat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AGAP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sic à la montée Ekounou.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journée était meublée ainsi qu’il suit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Le ménage à l’orphelinat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La cuisine et un repas fut partagé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Jeux et attractions</a:t>
            </a:r>
            <a:r>
              <a:rPr kumimoji="0" lang="fr-FR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diverses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La remise des fournitures scolaires et autres dons de toutes natures.</a:t>
            </a: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 9" descr="10626674_1462887003976920_3118241800654532346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83992" y="3777957"/>
            <a:ext cx="3070860" cy="214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10635913_1462892280643059_3376356701478994212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474329" y="3725252"/>
            <a:ext cx="1473200" cy="224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 descr="10649969_1462886667310287_5801386260439281234_n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142193" y="3609682"/>
            <a:ext cx="1672590" cy="236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10660215_1462887553976865_8876401766677371363_n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7009447" y="3665562"/>
            <a:ext cx="3996690" cy="225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9" y="0"/>
            <a:ext cx="1275471" cy="8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4431323" cy="436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ARBRE DE NOEL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36098"/>
            <a:ext cx="4431323" cy="26962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LAND OF HOPE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organisé un arbre de noël à l’orphelinat SAINTE THERESE et AGAPE à OBILOI le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20 et 21 Décembre 2014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pour permettre aux enfants de passer noël dans la joie et la gaité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journée a été ponctuée de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Jeux et attractions diverses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Remise des cadeaux par le père noël </a:t>
            </a: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 8" descr="10850309_1518366745095612_5380163638645568326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782478" y="218049"/>
            <a:ext cx="2345690" cy="363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 descr="10882094_1518366198429000_7345744337122503685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670664" y="3568430"/>
            <a:ext cx="1504950" cy="208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 descr="13077038_1130702343652746_507961373252713008_n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724476" y="3876868"/>
            <a:ext cx="2009140" cy="273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 descr="10846290_1518366611762292_2221921051752507694_n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8078616" y="3211242"/>
            <a:ext cx="1746250" cy="279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16" descr="13796_1518366681762285_3738017457546553374_n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7733616" y="218049"/>
            <a:ext cx="1878525" cy="271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9" y="0"/>
            <a:ext cx="1275471" cy="8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7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4431323" cy="436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GALA DE CHARITE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26788" y="436098"/>
            <a:ext cx="4431323" cy="7901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Land</a:t>
            </a:r>
            <a:r>
              <a:rPr kumimoji="0" lang="fr-FR" sz="1400" b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of Hope </a:t>
            </a:r>
            <a:r>
              <a:rPr kumimoji="0" lang="fr-FR" sz="140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organisé le 28 décembre 2014, un gala de charité avec pour objectif de présenter l’association et aborder les perspectives avenir. </a:t>
            </a:r>
            <a:endParaRPr kumimoji="0" lang="fr-FR" sz="14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" name="Image 10" descr="10897093_1523485397917080_6643751793960802593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10478" y="1662332"/>
            <a:ext cx="3858895" cy="239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 descr="10427288_1523458697919750_746414507096308311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941270" y="3783500"/>
            <a:ext cx="2656205" cy="199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10492430_1523455877920032_4678504152503702690_n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111506" y="1983104"/>
            <a:ext cx="2046605" cy="272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 descr="10882113_1523460467919573_6540490149384075003_n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7595601" y="1476473"/>
            <a:ext cx="2318385" cy="1738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 descr="10885343_1523462267919393_7174336153110918397_n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7093242" y="3694832"/>
            <a:ext cx="2065020" cy="154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 descr="10897756_1523465627919057_9120528855872310422_n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5962818" y="5344209"/>
            <a:ext cx="1121410" cy="112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9" y="0"/>
            <a:ext cx="1275471" cy="8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3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4431323" cy="436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CONFERENCE DEBAT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25416" y="436098"/>
            <a:ext cx="5927725" cy="12214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LAND OF HOPE </a:t>
            </a:r>
            <a:r>
              <a:rPr kumimoji="0" lang="fr-FR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organisé le 25 juin 2015 à l’institut français du Cameroun de Yaoundé (IFC), une conférence débat sous le thème : « </a:t>
            </a:r>
            <a:r>
              <a:rPr kumimoji="0" lang="fr-FR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Implication de la jeunesse dans le secteur humanitaire au Cameroun</a:t>
            </a:r>
            <a:r>
              <a:rPr kumimoji="0" lang="fr-FR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»</a:t>
            </a:r>
            <a:endParaRPr kumimoji="0" lang="fr-FR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 13" descr="10543615_1591061447826141_1454976121543004694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31079" y="3095723"/>
            <a:ext cx="3054985" cy="215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 descr="11214116_1595557710709848_1163616759506719676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570807" y="1812314"/>
            <a:ext cx="2231022" cy="1438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 descr="11222479_1593288967603389_6324139553183744036_n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795002" y="3521807"/>
            <a:ext cx="1551610" cy="204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16" descr="11665574_1593288894270063_6062287451932231636_n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7053141" y="4490866"/>
            <a:ext cx="1405620" cy="193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9" y="0"/>
            <a:ext cx="1275471" cy="8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1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4431323" cy="436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MARCHE SPORTIVE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436098"/>
            <a:ext cx="4431323" cy="13504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sz="14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LAND</a:t>
            </a:r>
            <a:r>
              <a:rPr kumimoji="0" lang="fr-FR" sz="1400" b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OF HOPE </a:t>
            </a:r>
            <a:r>
              <a:rPr kumimoji="0" lang="fr-FR" sz="140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participé le 30 août 2015 à une marche sportive organisée lors de la Journée jeunesse sans tabac sous l’invitation de l’association</a:t>
            </a:r>
            <a:r>
              <a:rPr kumimoji="0" lang="fr-FR" sz="1400" b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sz="1400" b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Mondafric</a:t>
            </a:r>
            <a:r>
              <a:rPr kumimoji="0" lang="fr-FR" sz="140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…</a:t>
            </a:r>
            <a:endParaRPr kumimoji="0" lang="fr-FR" sz="14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" name="Image 9" descr="11949300_1613247768940842_3216503659435122939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57" y="2736997"/>
            <a:ext cx="4346087" cy="316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11951756_1613245865607699_6179521629850549267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064370" y="2860724"/>
            <a:ext cx="4663000" cy="3039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529" y="0"/>
            <a:ext cx="1275471" cy="8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132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723</Words>
  <Application>Microsoft Office PowerPoint</Application>
  <PresentationFormat>Grand écran</PresentationFormat>
  <Paragraphs>74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</vt:lpstr>
      <vt:lpstr>Wingdings 3</vt:lpstr>
      <vt:lpstr>Facette</vt:lpstr>
      <vt:lpstr>REALISATIONS DE  « LAND OF HOPE »</vt:lpstr>
      <vt:lpstr>Qui sommes nous ? </vt:lpstr>
      <vt:lpstr>Nos réalisations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Nos perspectives 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REALISATIONS DE  « LAND OF HOPE »</dc:title>
  <dc:creator>dell pc</dc:creator>
  <cp:lastModifiedBy>dell pc</cp:lastModifiedBy>
  <cp:revision>12</cp:revision>
  <dcterms:created xsi:type="dcterms:W3CDTF">2017-04-08T19:33:49Z</dcterms:created>
  <dcterms:modified xsi:type="dcterms:W3CDTF">2017-04-08T21:21:49Z</dcterms:modified>
</cp:coreProperties>
</file>